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A7908-A9EC-4200-857C-8BDE8239A239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3750E-7587-4E5A-9581-84CB3B084C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750E-7587-4E5A-9581-84CB3B084C7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F6726A3-0824-4B8C-8F81-7A11F0DBD41F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2FE336F-4147-4E91-A5CA-4AAF64C21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ubbl.u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Language Arts in the Paperless/digital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Clouds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Wordle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Word It Out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Tagxedo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ABCya</a:t>
            </a:r>
            <a:r>
              <a:rPr lang="en-US" dirty="0" smtClean="0"/>
              <a:t>! Word Clouds</a:t>
            </a:r>
            <a:endParaRPr lang="en-US" dirty="0"/>
          </a:p>
        </p:txBody>
      </p:sp>
      <p:pic>
        <p:nvPicPr>
          <p:cNvPr id="1026" name="Picture 2" descr="h:\My Pictures\LA2.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3930" y="2057400"/>
            <a:ext cx="5010859" cy="348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Visuwords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VocabGrabber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FreeRice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Word Up Project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Moodle</a:t>
            </a:r>
            <a:endParaRPr lang="en-US" dirty="0"/>
          </a:p>
        </p:txBody>
      </p:sp>
      <p:pic>
        <p:nvPicPr>
          <p:cNvPr id="3074" name="Picture 2" descr="h:\My Pictures\VisuWor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752600"/>
            <a:ext cx="4762500" cy="429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Write 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Student Materials </a:t>
            </a:r>
            <a:endParaRPr lang="en-US" dirty="0"/>
          </a:p>
        </p:txBody>
      </p:sp>
      <p:pic>
        <p:nvPicPr>
          <p:cNvPr id="2050" name="Picture 2" descr="h:\My Pictures\ReadWriteThin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09800"/>
            <a:ext cx="3692942" cy="3656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http://bubbl.us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Read Write Think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Inspiration</a:t>
            </a:r>
            <a:endParaRPr lang="en-US" dirty="0"/>
          </a:p>
        </p:txBody>
      </p:sp>
      <p:pic>
        <p:nvPicPr>
          <p:cNvPr id="4098" name="Picture 2" descr="h:\My Pictures\Bubb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8119" y="1951038"/>
            <a:ext cx="5003270" cy="3001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eBlogger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Edublogs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Kidblog.org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Twitter</a:t>
            </a:r>
          </a:p>
        </p:txBody>
      </p:sp>
      <p:pic>
        <p:nvPicPr>
          <p:cNvPr id="7170" name="Picture 2" descr="h:\My Pictures\eBlogg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853" y="1447800"/>
            <a:ext cx="5337322" cy="4097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Email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Moodle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Google Docs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Google Wave</a:t>
            </a:r>
            <a:endParaRPr lang="en-US" dirty="0"/>
          </a:p>
        </p:txBody>
      </p:sp>
      <p:pic>
        <p:nvPicPr>
          <p:cNvPr id="6146" name="Picture 2" descr="h:\My Pictures\Em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600200"/>
            <a:ext cx="4724400" cy="479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Forums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Chat Rooms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Quizzes/Tests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Review</a:t>
            </a:r>
            <a:endParaRPr lang="en-US" dirty="0"/>
          </a:p>
        </p:txBody>
      </p:sp>
      <p:pic>
        <p:nvPicPr>
          <p:cNvPr id="5122" name="Picture 2" descr="h:\My Pictures\Moo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057400"/>
            <a:ext cx="5695607" cy="273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Pen Pals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Poetry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Research Reports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Speaking</a:t>
            </a:r>
            <a:endParaRPr lang="en-US" dirty="0"/>
          </a:p>
        </p:txBody>
      </p:sp>
      <p:pic>
        <p:nvPicPr>
          <p:cNvPr id="8194" name="Picture 2" descr="h:\My Pictures\ePa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752600"/>
            <a:ext cx="5169982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679</TotalTime>
  <Words>73</Words>
  <Application>Microsoft Office PowerPoint</Application>
  <PresentationFormat>On-screen Show (4:3)</PresentationFormat>
  <Paragraphs>67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Language Arts in the Paperless/digital classroom</vt:lpstr>
      <vt:lpstr>Word Clouds</vt:lpstr>
      <vt:lpstr>Vocabulary</vt:lpstr>
      <vt:lpstr>Read Write Think</vt:lpstr>
      <vt:lpstr>Brainstorming</vt:lpstr>
      <vt:lpstr>Blogs</vt:lpstr>
      <vt:lpstr>Collaboration</vt:lpstr>
      <vt:lpstr>Moodle</vt:lpstr>
      <vt:lpstr>Other Ideas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Ten Free Web 2.0 Apps</dc:title>
  <dc:creator>ECSC</dc:creator>
  <cp:lastModifiedBy>ecsc</cp:lastModifiedBy>
  <cp:revision>47</cp:revision>
  <dcterms:created xsi:type="dcterms:W3CDTF">2010-05-24T11:43:53Z</dcterms:created>
  <dcterms:modified xsi:type="dcterms:W3CDTF">2010-06-07T21:36:26Z</dcterms:modified>
</cp:coreProperties>
</file>